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512" r:id="rId2"/>
  </p:sldIdLst>
  <p:sldSz cx="21599525" cy="21599525"/>
  <p:notesSz cx="6858000" cy="9144000"/>
  <p:defaultTextStyle>
    <a:defPPr>
      <a:defRPr lang="de-DE"/>
    </a:defPPr>
    <a:lvl1pPr marL="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1pPr>
    <a:lvl2pPr marL="103674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2pPr>
    <a:lvl3pPr marL="2073493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3pPr>
    <a:lvl4pPr marL="311024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4pPr>
    <a:lvl5pPr marL="414698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5pPr>
    <a:lvl6pPr marL="5183734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6pPr>
    <a:lvl7pPr marL="622048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7pPr>
    <a:lvl8pPr marL="725722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8pPr>
    <a:lvl9pPr marL="8293974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" initials="S" lastIdx="10" clrIdx="0">
    <p:extLst>
      <p:ext uri="{19B8F6BF-5375-455C-9EA6-DF929625EA0E}">
        <p15:presenceInfo xmlns:p15="http://schemas.microsoft.com/office/powerpoint/2012/main" userId="Simon" providerId="None"/>
      </p:ext>
    </p:extLst>
  </p:cmAuthor>
  <p:cmAuthor id="2" name="Hwirim Shim" initials="HS" lastIdx="1" clrIdx="1">
    <p:extLst>
      <p:ext uri="{19B8F6BF-5375-455C-9EA6-DF929625EA0E}">
        <p15:presenceInfo xmlns:p15="http://schemas.microsoft.com/office/powerpoint/2012/main" userId="Hwirim Shim" providerId="None"/>
      </p:ext>
    </p:extLst>
  </p:cmAuthor>
  <p:cmAuthor id="3" name="Mohammad" initials="M" lastIdx="4" clrIdx="2">
    <p:extLst>
      <p:ext uri="{19B8F6BF-5375-455C-9EA6-DF929625EA0E}">
        <p15:presenceInfo xmlns:p15="http://schemas.microsoft.com/office/powerpoint/2012/main" userId="Mohammad" providerId="None"/>
      </p:ext>
    </p:extLst>
  </p:cmAuthor>
  <p:cmAuthor id="4" name="Behnoosh" initials="BB" lastIdx="2" clrIdx="3">
    <p:extLst>
      <p:ext uri="{19B8F6BF-5375-455C-9EA6-DF929625EA0E}">
        <p15:presenceInfo xmlns:p15="http://schemas.microsoft.com/office/powerpoint/2012/main" userId="Behnoos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34A3D"/>
    <a:srgbClr val="555555"/>
    <a:srgbClr val="36454F"/>
    <a:srgbClr val="FFFFFF"/>
    <a:srgbClr val="D3D3D3"/>
    <a:srgbClr val="A9A9A9"/>
    <a:srgbClr val="C0C0C0"/>
    <a:srgbClr val="606C76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33" autoAdjust="0"/>
    <p:restoredTop sz="96023" autoAdjust="0"/>
  </p:normalViewPr>
  <p:slideViewPr>
    <p:cSldViewPr snapToGrid="0">
      <p:cViewPr varScale="1">
        <p:scale>
          <a:sx n="20" d="100"/>
          <a:sy n="20" d="100"/>
        </p:scale>
        <p:origin x="272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FDCAB-8AFE-4BA8-9AE5-705BAF57C71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8C066-CFEC-417B-B7C4-0AAD81F934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66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4577B-9DE9-B86E-CB1A-5EF302A640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3FF319-BEB8-5A5D-A1AE-0EDBB1A196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B93F05-AED3-8818-B77B-D9DF4D7742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593928-D2FC-C5AC-0851-02BDF48D9E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C8C066-CFEC-417B-B7C4-0AAD81F934C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151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965" y="3534924"/>
            <a:ext cx="18359596" cy="7519835"/>
          </a:xfrm>
        </p:spPr>
        <p:txBody>
          <a:bodyPr anchor="b"/>
          <a:lstStyle>
            <a:lvl1pPr algn="ctr">
              <a:defRPr sz="14173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9941" y="11344752"/>
            <a:ext cx="16199644" cy="5214884"/>
          </a:xfrm>
        </p:spPr>
        <p:txBody>
          <a:bodyPr/>
          <a:lstStyle>
            <a:lvl1pPr marL="0" indent="0" algn="ctr">
              <a:buNone/>
              <a:defRPr sz="5669"/>
            </a:lvl1pPr>
            <a:lvl2pPr marL="1079998" indent="0" algn="ctr">
              <a:buNone/>
              <a:defRPr sz="4724"/>
            </a:lvl2pPr>
            <a:lvl3pPr marL="2159996" indent="0" algn="ctr">
              <a:buNone/>
              <a:defRPr sz="4252"/>
            </a:lvl3pPr>
            <a:lvl4pPr marL="3239994" indent="0" algn="ctr">
              <a:buNone/>
              <a:defRPr sz="3780"/>
            </a:lvl4pPr>
            <a:lvl5pPr marL="4319991" indent="0" algn="ctr">
              <a:buNone/>
              <a:defRPr sz="3780"/>
            </a:lvl5pPr>
            <a:lvl6pPr marL="5399989" indent="0" algn="ctr">
              <a:buNone/>
              <a:defRPr sz="3780"/>
            </a:lvl6pPr>
            <a:lvl7pPr marL="6479987" indent="0" algn="ctr">
              <a:buNone/>
              <a:defRPr sz="3780"/>
            </a:lvl7pPr>
            <a:lvl8pPr marL="7559985" indent="0" algn="ctr">
              <a:buNone/>
              <a:defRPr sz="3780"/>
            </a:lvl8pPr>
            <a:lvl9pPr marL="8639983" indent="0" algn="ctr">
              <a:buNone/>
              <a:defRPr sz="378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4792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9782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149975"/>
            <a:ext cx="4657398" cy="18304599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149975"/>
            <a:ext cx="13702199" cy="18304599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4556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8510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5384888"/>
            <a:ext cx="18629590" cy="8984801"/>
          </a:xfrm>
        </p:spPr>
        <p:txBody>
          <a:bodyPr anchor="b"/>
          <a:lstStyle>
            <a:lvl1pPr>
              <a:defRPr sz="14173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14454688"/>
            <a:ext cx="18629590" cy="4724895"/>
          </a:xfr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3485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5749874"/>
            <a:ext cx="9179798" cy="137047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5749874"/>
            <a:ext cx="9179798" cy="137047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977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149979"/>
            <a:ext cx="18629590" cy="417491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5294885"/>
            <a:ext cx="9137610" cy="2594941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7889827"/>
            <a:ext cx="9137610" cy="1160474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5294885"/>
            <a:ext cx="9182611" cy="2594941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7889827"/>
            <a:ext cx="9182611" cy="1160474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2582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2887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9103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439968"/>
            <a:ext cx="6966409" cy="5039889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3109937"/>
            <a:ext cx="10934760" cy="15349662"/>
          </a:xfr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6479857"/>
            <a:ext cx="6966409" cy="12004738"/>
          </a:xfr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3034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439968"/>
            <a:ext cx="6966409" cy="5039889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3109937"/>
            <a:ext cx="10934760" cy="15349662"/>
          </a:xfrm>
        </p:spPr>
        <p:txBody>
          <a:bodyPr anchor="t"/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6479857"/>
            <a:ext cx="6966409" cy="12004738"/>
          </a:xfr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6475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968" y="1149979"/>
            <a:ext cx="18629590" cy="41749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968" y="5749874"/>
            <a:ext cx="18629590" cy="13704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4967" y="20019564"/>
            <a:ext cx="4859893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4843" y="20019564"/>
            <a:ext cx="7289840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4665" y="20019564"/>
            <a:ext cx="4859893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0379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83C18B-05B1-CFAC-6ED8-FD2FCC33A7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4">
            <a:extLst>
              <a:ext uri="{FF2B5EF4-FFF2-40B4-BE49-F238E27FC236}">
                <a16:creationId xmlns:a16="http://schemas.microsoft.com/office/drawing/2014/main" id="{E87470C6-4F55-74B9-F27A-7E5DA25D68DD}"/>
              </a:ext>
            </a:extLst>
          </p:cNvPr>
          <p:cNvSpPr/>
          <p:nvPr/>
        </p:nvSpPr>
        <p:spPr>
          <a:xfrm>
            <a:off x="628176" y="612640"/>
            <a:ext cx="938077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6000" b="1" dirty="0"/>
              <a:t>S1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5403EDC-7810-E2FC-0C1F-9DFA34849CF9}"/>
              </a:ext>
            </a:extLst>
          </p:cNvPr>
          <p:cNvSpPr/>
          <p:nvPr/>
        </p:nvSpPr>
        <p:spPr>
          <a:xfrm>
            <a:off x="188258" y="14682390"/>
            <a:ext cx="8534400" cy="680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805B5AD-0BE1-140E-7BEF-31CF848E52F6}"/>
              </a:ext>
            </a:extLst>
          </p:cNvPr>
          <p:cNvSpPr/>
          <p:nvPr/>
        </p:nvSpPr>
        <p:spPr>
          <a:xfrm>
            <a:off x="8703608" y="14682390"/>
            <a:ext cx="8534400" cy="680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F69F2E3-16B6-9BD1-EBCD-F1A74E6A9C42}"/>
              </a:ext>
            </a:extLst>
          </p:cNvPr>
          <p:cNvCxnSpPr>
            <a:cxnSpLocks/>
          </p:cNvCxnSpPr>
          <p:nvPr/>
        </p:nvCxnSpPr>
        <p:spPr>
          <a:xfrm>
            <a:off x="3743568" y="14348539"/>
            <a:ext cx="74980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70B33E2B-4EF4-A690-827F-2C9C6B7CB29E}"/>
              </a:ext>
            </a:extLst>
          </p:cNvPr>
          <p:cNvSpPr/>
          <p:nvPr/>
        </p:nvSpPr>
        <p:spPr>
          <a:xfrm>
            <a:off x="10799762" y="13349906"/>
            <a:ext cx="10738057" cy="84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7F98FFA-E5D2-BEF2-BDB6-44A46BBD36F2}"/>
              </a:ext>
            </a:extLst>
          </p:cNvPr>
          <p:cNvGrpSpPr/>
          <p:nvPr/>
        </p:nvGrpSpPr>
        <p:grpSpPr>
          <a:xfrm>
            <a:off x="-15667" y="3607264"/>
            <a:ext cx="21583437" cy="8012915"/>
            <a:chOff x="-15667" y="3607264"/>
            <a:chExt cx="21583437" cy="8012915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90DA53AA-918E-641B-8490-84181AC2C239}"/>
                </a:ext>
              </a:extLst>
            </p:cNvPr>
            <p:cNvSpPr txBox="1"/>
            <p:nvPr/>
          </p:nvSpPr>
          <p:spPr>
            <a:xfrm>
              <a:off x="62832" y="3638040"/>
              <a:ext cx="714600" cy="1001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/>
                <a:t>A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9345AF7-910A-DF1B-C99E-00B4B8F29D02}"/>
                </a:ext>
              </a:extLst>
            </p:cNvPr>
            <p:cNvSpPr/>
            <p:nvPr/>
          </p:nvSpPr>
          <p:spPr>
            <a:xfrm>
              <a:off x="100952" y="3622651"/>
              <a:ext cx="977464" cy="1032343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A</a:t>
              </a: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7645E90F-E7F2-64AA-A062-AEC38A9091FB}"/>
                </a:ext>
              </a:extLst>
            </p:cNvPr>
            <p:cNvCxnSpPr>
              <a:cxnSpLocks/>
            </p:cNvCxnSpPr>
            <p:nvPr/>
          </p:nvCxnSpPr>
          <p:spPr>
            <a:xfrm>
              <a:off x="344445" y="11238969"/>
              <a:ext cx="937555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127772B-0655-B31C-9059-5653E1FF0DA6}"/>
                </a:ext>
              </a:extLst>
            </p:cNvPr>
            <p:cNvCxnSpPr>
              <a:cxnSpLocks/>
            </p:cNvCxnSpPr>
            <p:nvPr/>
          </p:nvCxnSpPr>
          <p:spPr>
            <a:xfrm>
              <a:off x="11159899" y="11300645"/>
              <a:ext cx="2239948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D82E8C6-3C9F-A0EA-1698-902A6203A39E}"/>
                </a:ext>
              </a:extLst>
            </p:cNvPr>
            <p:cNvSpPr/>
            <p:nvPr/>
          </p:nvSpPr>
          <p:spPr>
            <a:xfrm>
              <a:off x="76618" y="3622650"/>
              <a:ext cx="977464" cy="1032343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A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A648A91-26BE-EAB8-C0C6-276024881B9F}"/>
                </a:ext>
              </a:extLst>
            </p:cNvPr>
            <p:cNvCxnSpPr>
              <a:cxnSpLocks/>
            </p:cNvCxnSpPr>
            <p:nvPr/>
          </p:nvCxnSpPr>
          <p:spPr>
            <a:xfrm>
              <a:off x="959918" y="10291664"/>
              <a:ext cx="937555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74856245-9FCD-B4A3-77FC-E3FBDB1D95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29713" y="3613393"/>
              <a:ext cx="10671048" cy="8003286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2E1BEFA6-EDC8-7824-AE9D-E1C5B85623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206" y="3607264"/>
              <a:ext cx="10671048" cy="8003286"/>
            </a:xfrm>
            <a:prstGeom prst="rect">
              <a:avLst/>
            </a:prstGeom>
          </p:spPr>
        </p:pic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CCA874E-3DBD-0930-5FC3-197A7E0D6270}"/>
                </a:ext>
              </a:extLst>
            </p:cNvPr>
            <p:cNvSpPr/>
            <p:nvPr/>
          </p:nvSpPr>
          <p:spPr>
            <a:xfrm>
              <a:off x="-15667" y="10799762"/>
              <a:ext cx="10738057" cy="8107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B277FD2-E737-4969-D191-E7192525995D}"/>
                </a:ext>
              </a:extLst>
            </p:cNvPr>
            <p:cNvSpPr/>
            <p:nvPr/>
          </p:nvSpPr>
          <p:spPr>
            <a:xfrm>
              <a:off x="10829713" y="10809394"/>
              <a:ext cx="10738057" cy="8107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41FD40F4-FEA5-CC32-C5BF-05B8375CA5CC}"/>
                </a:ext>
              </a:extLst>
            </p:cNvPr>
            <p:cNvSpPr/>
            <p:nvPr/>
          </p:nvSpPr>
          <p:spPr>
            <a:xfrm>
              <a:off x="69558" y="9419652"/>
              <a:ext cx="1415747" cy="133673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000" b="1" dirty="0">
                  <a:solidFill>
                    <a:schemeClr val="bg1"/>
                  </a:solidFill>
                </a:rPr>
                <a:t>1 </a:t>
              </a:r>
              <a:r>
                <a:rPr lang="el-GR" sz="3000" b="1" i="0" dirty="0">
                  <a:solidFill>
                    <a:schemeClr val="bg1"/>
                  </a:solidFill>
                  <a:effectLst/>
                  <a:latin typeface="Google Sans"/>
                </a:rPr>
                <a:t>μ</a:t>
              </a:r>
              <a:r>
                <a:rPr lang="de-DE" sz="3000" b="1" i="0" dirty="0">
                  <a:solidFill>
                    <a:schemeClr val="bg1"/>
                  </a:solidFill>
                  <a:effectLst/>
                  <a:latin typeface="Google Sans"/>
                </a:rPr>
                <a:t>m</a:t>
              </a:r>
            </a:p>
            <a:p>
              <a:pPr algn="ctr"/>
              <a:endParaRPr lang="de-DE" sz="3000" b="1" dirty="0">
                <a:solidFill>
                  <a:schemeClr val="bg1"/>
                </a:solidFill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5D1E018-437C-D9D1-678F-B652024EB988}"/>
                </a:ext>
              </a:extLst>
            </p:cNvPr>
            <p:cNvCxnSpPr>
              <a:cxnSpLocks/>
            </p:cNvCxnSpPr>
            <p:nvPr/>
          </p:nvCxnSpPr>
          <p:spPr>
            <a:xfrm>
              <a:off x="354291" y="10240107"/>
              <a:ext cx="911392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1ACB6E4-0C26-05B4-5021-12849EAD33A1}"/>
                </a:ext>
              </a:extLst>
            </p:cNvPr>
            <p:cNvSpPr/>
            <p:nvPr/>
          </p:nvSpPr>
          <p:spPr>
            <a:xfrm>
              <a:off x="10829713" y="9453391"/>
              <a:ext cx="1415747" cy="133673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000" b="1" dirty="0">
                  <a:solidFill>
                    <a:schemeClr val="bg1"/>
                  </a:solidFill>
                </a:rPr>
                <a:t>1 </a:t>
              </a:r>
              <a:r>
                <a:rPr lang="el-GR" sz="3000" b="1" i="0" dirty="0">
                  <a:solidFill>
                    <a:schemeClr val="bg1"/>
                  </a:solidFill>
                  <a:effectLst/>
                  <a:latin typeface="Google Sans"/>
                </a:rPr>
                <a:t>μ</a:t>
              </a:r>
              <a:r>
                <a:rPr lang="de-DE" sz="3000" b="1" i="0" dirty="0">
                  <a:solidFill>
                    <a:schemeClr val="bg1"/>
                  </a:solidFill>
                  <a:effectLst/>
                  <a:latin typeface="Google Sans"/>
                </a:rPr>
                <a:t>m</a:t>
              </a:r>
            </a:p>
            <a:p>
              <a:pPr algn="ctr"/>
              <a:endParaRPr lang="de-DE" sz="3000" b="1" dirty="0">
                <a:solidFill>
                  <a:schemeClr val="bg1"/>
                </a:solidFill>
              </a:endParaRP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17E25349-5FB3-F7A1-3401-C6F6B90EFCF6}"/>
                </a:ext>
              </a:extLst>
            </p:cNvPr>
            <p:cNvCxnSpPr>
              <a:cxnSpLocks/>
            </p:cNvCxnSpPr>
            <p:nvPr/>
          </p:nvCxnSpPr>
          <p:spPr>
            <a:xfrm>
              <a:off x="11114446" y="10273846"/>
              <a:ext cx="911392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14060FD5-3599-4880-EDD5-94A834FBCB93}"/>
                </a:ext>
              </a:extLst>
            </p:cNvPr>
            <p:cNvSpPr/>
            <p:nvPr/>
          </p:nvSpPr>
          <p:spPr>
            <a:xfrm>
              <a:off x="38184" y="3622650"/>
              <a:ext cx="977464" cy="1032343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A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EF1A574E-648F-B47A-C453-FFC4B58A1549}"/>
                </a:ext>
              </a:extLst>
            </p:cNvPr>
            <p:cNvSpPr/>
            <p:nvPr/>
          </p:nvSpPr>
          <p:spPr>
            <a:xfrm>
              <a:off x="10843905" y="3607264"/>
              <a:ext cx="977464" cy="1032343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1016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</Words>
  <Application>Microsoft Office PowerPoint</Application>
  <PresentationFormat>Custom</PresentationFormat>
  <Paragraphs>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Google Sans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Shim, Hwirim</dc:creator>
  <cp:lastModifiedBy>Burger, Peter</cp:lastModifiedBy>
  <cp:revision>2392</cp:revision>
  <dcterms:created xsi:type="dcterms:W3CDTF">2015-11-24T11:42:21Z</dcterms:created>
  <dcterms:modified xsi:type="dcterms:W3CDTF">2026-04-20T15:16:20Z</dcterms:modified>
</cp:coreProperties>
</file>